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71AE384-950A-47E8-BDAE-0D64F4FEC367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84A2AA-B3D4-435A-B025-38444F8DA0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91B958-5F0E-4BB7-9674-234C21DB62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E87F6-06B4-451F-9F36-A48914AA00DF}" type="datetimeFigureOut">
              <a:rPr lang="el-GR" smtClean="0"/>
              <a:t>7/9/2020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7735B-1079-4371-B62B-14B0D2A3C3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CACF9F-9E63-4498-9004-3686347F84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CFC16-A737-41A5-BD6E-F344D78CB3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5368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DA289-8029-4582-BB83-82DECE1D40DA}" type="datetimeFigureOut">
              <a:rPr lang="el-GR" smtClean="0"/>
              <a:t>7/9/2020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2DE4C-66D4-4C07-86D0-EADF7A0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06514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Hellenic institute of logistics management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9B92-17BE-475B-ABF8-116921956A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736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Hellenic institute of logistics management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9B92-17BE-475B-ABF8-116921956A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208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Hellenic institute of logistics management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9B92-17BE-475B-ABF8-116921956A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655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7280" y="6404757"/>
            <a:ext cx="4822804" cy="365125"/>
          </a:xfrm>
        </p:spPr>
        <p:txBody>
          <a:bodyPr/>
          <a:lstStyle/>
          <a:p>
            <a:r>
              <a:rPr lang="en-US" dirty="0"/>
              <a:t>Hellenic institute of logistics management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F8FC3-54F4-419F-8976-659759B150AE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160C992D-9ABD-4A99-81C8-0CC13E1AD2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3673" y="54892"/>
            <a:ext cx="1731414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72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Hellenic institute of logistics management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9B92-17BE-475B-ABF8-116921956A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725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Hellenic institute of logistics management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9B92-17BE-475B-ABF8-116921956A76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08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Hellenic institute of logistics management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9B92-17BE-475B-ABF8-116921956A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482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Hellenic institute of logistics management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9B92-17BE-475B-ABF8-116921956A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908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Hellenic institute of logistics management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9B92-17BE-475B-ABF8-116921956A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633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Hellenic institute of logistics management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709B92-17BE-475B-ABF8-116921956A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176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Hellenic institute of logistics management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9B92-17BE-475B-ABF8-116921956A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486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882872"/>
            <a:ext cx="10058400" cy="8544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Hellenic institute of logistics management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9FF40B-1B89-4081-A9EA-A06EEA0E3EF3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05FA738-55E6-4DE0-BD80-1DEAACE305B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31573" y="57955"/>
            <a:ext cx="1731414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8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88D4-61DC-4307-BACF-4C7534A51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286000"/>
            <a:ext cx="100584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Recognizing Supply Chain Excellence</a:t>
            </a:r>
            <a:br>
              <a:rPr lang="en-US" dirty="0"/>
            </a:br>
            <a:r>
              <a:rPr lang="en-US" sz="2200" dirty="0"/>
              <a:t>Project of the Year 2021 – ILME Awards</a:t>
            </a:r>
            <a:endParaRPr lang="el-GR" sz="2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9B92A-CE11-4EE8-9FDF-3BA861B64D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884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7D012-13D1-420B-B053-9CE68C355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7926F-313F-495E-9199-74DE0E2A0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24581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</TotalTime>
  <Words>13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Recognizing Supply Chain Excellence Project of the Year 2021 – ILME Awards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Makantasis, Efstathios</dc:creator>
  <cp:lastModifiedBy>Makantasis, Efstathios</cp:lastModifiedBy>
  <cp:revision>3</cp:revision>
  <dcterms:created xsi:type="dcterms:W3CDTF">2020-09-07T07:27:23Z</dcterms:created>
  <dcterms:modified xsi:type="dcterms:W3CDTF">2020-09-07T07:52:43Z</dcterms:modified>
</cp:coreProperties>
</file>